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7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3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35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短文填空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讲述了作者的祖父从小就喜欢用钢笔写作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并成为一名作家。祖父在作者看望他时将他的钢笔赠予作者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这让作者决定也成为一名作家的故事。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26082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569660"/>
          </a:xfrm>
        </p:spPr>
        <p:txBody>
          <a:bodyPr/>
          <a:lstStyle/>
          <a:p>
            <a:pPr indent="612140"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Grandfather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 grandfather was a boy, he liked writing with a fountain pen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first short story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silver fountain pen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gift from his mother for his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 is still on the pen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 old photo, my grandfather is dressed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school uniform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075" y="692696"/>
            <a:ext cx="4171327" cy="66179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84081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考查动词的用法。句意：他的第一篇短篇小说是用一支银色的钢笔写的。主语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first short story”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“write”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是被动关系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且本句是一般过去时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需用一般过去时的被动语态（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 done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主语是单数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was, write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written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written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149080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考查序数词的用法。句意：这是他十岁生日时他的母亲送给他的礼物。根据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his...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此处是指十岁生日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需用序数词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“tenth”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第十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其前有形容词性物主代词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此处不用定冠词。故填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301208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考查介词的用法。句意：在一张老照片中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我的祖父穿着校服。根据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dressed”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dressed in,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穿着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00027" y="1792030"/>
            <a:ext cx="17171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was</a:t>
            </a:r>
            <a:r>
              <a:rPr lang="en-US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cs typeface="Times New Roman" panose="02020603050405020304" pitchFamily="18" charset="0"/>
              </a:rPr>
              <a:t>written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497168" y="2166499"/>
            <a:ext cx="1011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tenth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534278" y="2540968"/>
            <a:ext cx="6559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in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8711"/>
            <a:ext cx="11485848" cy="1717393"/>
          </a:xfrm>
        </p:spPr>
        <p:txBody>
          <a:bodyPr/>
          <a:lstStyle/>
          <a:p>
            <a:pPr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see the pen through the front pocket of his shirt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seems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always with his pen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was surprised when Grandfather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writer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far, he 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sixty story books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all over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enjoy his stories, including 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2420888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考查固定句型。句意：他似乎总是带着他的钢笔。根据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seems... he was always with his pen.”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此处考查句型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似乎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；看来好像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604257"/>
            <a:ext cx="1148584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考查动词的用法。句意：当祖父成为作家时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没有人感到惊讶。根据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one was surprised when...”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本句是一般过去时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4494136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考查动词的用法。句意：到目前为止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他已经完成了六十多本故事书。根据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far”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本句是现在完成时（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 done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has, finish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finished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/>
          <p:cNvSpPr txBox="1">
            <a:spLocks/>
          </p:cNvSpPr>
          <p:nvPr/>
        </p:nvSpPr>
        <p:spPr bwMode="auto">
          <a:xfrm>
            <a:off x="360854" y="5733256"/>
            <a:ext cx="1148584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考查冠词的用法。句意：全世界的人们都喜欢他的故事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包括我。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over the world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全世界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5254" y="792574"/>
            <a:ext cx="9557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that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18106" y="1193168"/>
            <a:ext cx="13773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became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31830" y="1593762"/>
            <a:ext cx="19030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has finished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310558" y="1593763"/>
            <a:ext cx="8451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the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61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month, my parents and I visited Grandfather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an exciting time for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Grandfather showed me his writing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last day of our visit, my grandfather asked me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Gently and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put his pen in my hands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Tears filled my eyes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moment I decided to be a writer,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考查动词的用法。句意：在我们访问的最后一天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我的祖父让我闭上眼睛。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close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考查副词的用法。句意：他轻轻地、小心翼翼地把钢笔放在我手中。根据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“Gently and...”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空处需填入副词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“Gently”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形式保持一致。故填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9495" y="1961551"/>
            <a:ext cx="1149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to close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62966" y="1900591"/>
            <a:ext cx="164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carefully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never forget the connection I felt with my grandfather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one of the most important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62022" y="1412911"/>
            <a:ext cx="1465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memories</a:t>
            </a:r>
            <a:endParaRPr lang="zh-CN" altLang="en-US" dirty="0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考查名词的用法。句意：这是我生命中最重要的记忆之一。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＋形容词最高级＋名词复数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751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2025-09-17T02:19:20Z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